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10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FE0646-C371-6B90-9FEC-29EE1EEEE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F5D3CC7-73FB-C340-D147-7D38E4B9E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E4305A4-2621-62C3-95A8-869D14AF8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8A79-E1B6-4399-98C7-DB63362B1BA6}" type="datetimeFigureOut">
              <a:rPr lang="pl-PL" smtClean="0"/>
              <a:t>29.06.2025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03D5F9E-9475-BA2E-2BFB-07B787E1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C46A2DA-A081-9B66-765A-0B39C7E07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71DC-41C1-4C77-9CDC-25D638C8F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7928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C54A4E-BD59-0D5A-3DE1-D73C54CFF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5886E49-87D5-DD10-A474-201CD239A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F7A2479-CB3C-E45D-FEF3-24B24AE27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8A79-E1B6-4399-98C7-DB63362B1BA6}" type="datetimeFigureOut">
              <a:rPr lang="pl-PL" smtClean="0"/>
              <a:t>29.06.2025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4E7F512-45CC-808F-9232-A0D9C3AD2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D13230-6C05-3D85-66FA-86762E3FF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71DC-41C1-4C77-9CDC-25D638C8F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887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01A54D8-6318-610D-C077-BAD0D8901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C9C09F2-B8ED-E605-E946-9A90FA922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3AB29DD-3175-5BB4-0AC2-F7FF0F9E3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8A79-E1B6-4399-98C7-DB63362B1BA6}" type="datetimeFigureOut">
              <a:rPr lang="pl-PL" smtClean="0"/>
              <a:t>29.06.2025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7EF9858-B1A8-A51F-DA69-A8DBBF188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BFAC513-A710-89A8-953D-DA2031971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71DC-41C1-4C77-9CDC-25D638C8F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732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544666-9779-FCDE-757E-DD8A564AD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B3D8AB-6B43-6B68-21A4-C3B0FDDFC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D2DB9BD-C706-5B11-53F2-F822FDCFA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8A79-E1B6-4399-98C7-DB63362B1BA6}" type="datetimeFigureOut">
              <a:rPr lang="pl-PL" smtClean="0"/>
              <a:t>29.06.2025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8315FFC-C22A-3A00-DE31-BF6626988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C0E2C44-1AA7-E873-8FA0-F6E57FA14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71DC-41C1-4C77-9CDC-25D638C8F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1952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737D4C-DF19-291D-BE43-65024701C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77C3F2A-D5A0-7796-8A29-985043773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04FB70C-53A5-1136-205B-103853F5E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8A79-E1B6-4399-98C7-DB63362B1BA6}" type="datetimeFigureOut">
              <a:rPr lang="pl-PL" smtClean="0"/>
              <a:t>29.06.2025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5D90E9C-F9DA-CBB0-67F7-2D409816C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23D0A95-CCFF-7F6A-F024-4FD75BBE6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71DC-41C1-4C77-9CDC-25D638C8F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545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22DF75-0AAF-C9AE-5C6C-5A9DD004F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3486C9-BE06-4D30-3533-4948CC6FC9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418F2F1-7977-EE52-6CF6-932761BD3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3EB5DAA-4E35-48B7-500B-0A4222F82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8A79-E1B6-4399-98C7-DB63362B1BA6}" type="datetimeFigureOut">
              <a:rPr lang="pl-PL" smtClean="0"/>
              <a:t>29.06.2025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1358EB5-DCEA-2761-2F00-C720BC286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9362EE5-0AB1-91C6-78D5-458810B33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71DC-41C1-4C77-9CDC-25D638C8F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2433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E3B286-8480-0968-0978-51F466B93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9184241-6233-4559-F32F-373E509EC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32FEC56-AD12-7379-A57F-55FC9504C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8632B9A-CA04-7AA0-7677-FA38D81AB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3456F5D-3784-AB08-23E0-2910F78866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1C74384-B174-3D50-A57C-2CDDA0D46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8A79-E1B6-4399-98C7-DB63362B1BA6}" type="datetimeFigureOut">
              <a:rPr lang="pl-PL" smtClean="0"/>
              <a:t>29.06.2025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748E2D1-C5E0-A7CB-4EE9-4164C9370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474FD6A-A8A0-CAC6-7B75-5B39DE5A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71DC-41C1-4C77-9CDC-25D638C8F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9115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00E95B-8885-9D6F-A86E-25E391B17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DBE20AD-CC80-E8FC-D5C6-60769AF3F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8A79-E1B6-4399-98C7-DB63362B1BA6}" type="datetimeFigureOut">
              <a:rPr lang="pl-PL" smtClean="0"/>
              <a:t>29.06.2025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6A89E81-1E98-8077-EF22-9B389D22D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DFD9429-48C3-B5EC-90B6-B87914CAD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71DC-41C1-4C77-9CDC-25D638C8F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3362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3421F0E-A4DA-C24B-83B8-9479AFB26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8A79-E1B6-4399-98C7-DB63362B1BA6}" type="datetimeFigureOut">
              <a:rPr lang="pl-PL" smtClean="0"/>
              <a:t>29.06.2025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AEA0EBA-47F5-916A-9614-09D1201F9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38AD538-A72D-72D8-DB4D-68FB4D540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71DC-41C1-4C77-9CDC-25D638C8F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90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E46058-4442-BE9F-57C1-181925AEB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5329E2-6F00-8872-EA4E-A1D87B684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193C59A-58B7-CAAB-2824-F0959B2B6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1458B21-9C82-602E-3BC5-ED3F8381E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8A79-E1B6-4399-98C7-DB63362B1BA6}" type="datetimeFigureOut">
              <a:rPr lang="pl-PL" smtClean="0"/>
              <a:t>29.06.2025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630D559-E0BF-13C8-9E54-1A8780696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1BEC0EA-9161-BD21-B19E-8438747E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71DC-41C1-4C77-9CDC-25D638C8F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905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0F8535-B27C-0F6A-2D14-FF2749355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B3156BC-F9F4-DABD-F318-9BD342F40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B26A207-BC32-B42D-7C10-E9890FEAC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67F6EDE-4345-9D92-25A0-347C3B205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8A79-E1B6-4399-98C7-DB63362B1BA6}" type="datetimeFigureOut">
              <a:rPr lang="pl-PL" smtClean="0"/>
              <a:t>29.06.2025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334A9AA-209F-7284-EA91-D8E2C0E8B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783CBA5-6C80-A9F0-8720-AD8617CD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71DC-41C1-4C77-9CDC-25D638C8F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130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BC0F0E1-EDD3-DC98-1A90-70CEDDA42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4C29EF1-2DE2-4A34-0760-BD28D90B6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0624F1E-4546-55C4-19E7-7867B3A19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928A79-E1B6-4399-98C7-DB63362B1BA6}" type="datetimeFigureOut">
              <a:rPr lang="pl-PL" smtClean="0"/>
              <a:t>29.06.2025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B2A5020-398F-35B7-823C-94A202990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13EF167-0FAA-EFB1-CAED-5D8F28E34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DC71DC-41C1-4C77-9CDC-25D638C8F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509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BE69D993-4F25-67EA-1745-993D466BBF6C}"/>
              </a:ext>
            </a:extLst>
          </p:cNvPr>
          <p:cNvSpPr txBox="1"/>
          <p:nvPr/>
        </p:nvSpPr>
        <p:spPr>
          <a:xfrm>
            <a:off x="0" y="2641600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pl-PL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pl-PL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pl-PL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A64F3CC7-95C1-ADB4-A7B4-606C88DA8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791" y="147320"/>
            <a:ext cx="1056409" cy="739439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A1AA312-93E5-AEBF-83AD-F33D799AE8A0}"/>
              </a:ext>
            </a:extLst>
          </p:cNvPr>
          <p:cNvSpPr txBox="1"/>
          <p:nvPr/>
        </p:nvSpPr>
        <p:spPr>
          <a:xfrm>
            <a:off x="1260954" y="162560"/>
            <a:ext cx="5044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26th International Conference on </a:t>
            </a:r>
            <a:r>
              <a:rPr lang="pl-PL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  <a:r>
              <a:rPr lang="pl-PL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pl-PL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l-PL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Mechanics</a:t>
            </a:r>
            <a:endParaRPr lang="pl-PL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200" b="1" dirty="0" err="1">
                <a:solidFill>
                  <a:srgbClr val="CC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lang="pl-PL" sz="1200" b="1" dirty="0">
                <a:solidFill>
                  <a:srgbClr val="CC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8-11, Łódź, Poland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03EA628-BAED-86EA-9AD1-2A82E095E1B6}"/>
              </a:ext>
            </a:extLst>
          </p:cNvPr>
          <p:cNvSpPr txBox="1"/>
          <p:nvPr/>
        </p:nvSpPr>
        <p:spPr>
          <a:xfrm>
            <a:off x="0" y="3153767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CC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Kowalsky</a:t>
            </a:r>
            <a:r>
              <a:rPr lang="pl-PL" sz="1600" b="1" baseline="30000" dirty="0">
                <a:solidFill>
                  <a:srgbClr val="CC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l-PL" sz="1600" b="1" dirty="0">
                <a:solidFill>
                  <a:srgbClr val="CC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Adam Kowalsky</a:t>
            </a:r>
            <a:r>
              <a:rPr lang="pl-PL" sz="1600" b="1" baseline="30000" dirty="0">
                <a:solidFill>
                  <a:srgbClr val="CC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l-PL" sz="1600" b="1" dirty="0">
              <a:solidFill>
                <a:srgbClr val="CC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A6F2CF1-CE2A-CC81-CAF6-6EB50EBE89D2}"/>
              </a:ext>
            </a:extLst>
          </p:cNvPr>
          <p:cNvSpPr txBox="1"/>
          <p:nvPr/>
        </p:nvSpPr>
        <p:spPr>
          <a:xfrm>
            <a:off x="5080" y="360588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l-PL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Lodz</a:t>
            </a:r>
            <a:r>
              <a:rPr lang="pl-PL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 of Technology</a:t>
            </a:r>
          </a:p>
          <a:p>
            <a:pPr algn="ctr"/>
            <a:endParaRPr lang="pl-PL" sz="12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Poznań University of Technology</a:t>
            </a:r>
          </a:p>
          <a:p>
            <a:pPr algn="ctr"/>
            <a:endParaRPr lang="pl-PL" sz="12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Grafika 17">
            <a:extLst>
              <a:ext uri="{FF2B5EF4-FFF2-40B4-BE49-F238E27FC236}">
                <a16:creationId xmlns:a16="http://schemas.microsoft.com/office/drawing/2014/main" id="{B7BDDAF2-CFAA-669D-CB6A-B9F9DAF89C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3933" y="6257315"/>
            <a:ext cx="1257301" cy="453365"/>
          </a:xfrm>
          <a:prstGeom prst="rect">
            <a:avLst/>
          </a:prstGeom>
        </p:spPr>
      </p:pic>
      <p:pic>
        <p:nvPicPr>
          <p:cNvPr id="22" name="Grafika 21">
            <a:extLst>
              <a:ext uri="{FF2B5EF4-FFF2-40B4-BE49-F238E27FC236}">
                <a16:creationId xmlns:a16="http://schemas.microsoft.com/office/drawing/2014/main" id="{97227784-6C9E-1569-5E60-A13C775BDE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75433" y="6207948"/>
            <a:ext cx="1077382" cy="55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82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0F3D4DDA-D6B4-15B0-E82F-E7EEF66C94C3}"/>
              </a:ext>
            </a:extLst>
          </p:cNvPr>
          <p:cNvSpPr/>
          <p:nvPr/>
        </p:nvSpPr>
        <p:spPr>
          <a:xfrm>
            <a:off x="2202" y="0"/>
            <a:ext cx="12192000" cy="508000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146050" ty="0" sx="10000" sy="10000" flip="none" algn="ctr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2C6794F4-0DE8-3466-6B16-908A46C923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641" y="36373"/>
            <a:ext cx="981460" cy="686978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039B953-D79E-4B24-7EAE-80D92F368656}"/>
              </a:ext>
            </a:extLst>
          </p:cNvPr>
          <p:cNvSpPr txBox="1"/>
          <p:nvPr/>
        </p:nvSpPr>
        <p:spPr>
          <a:xfrm>
            <a:off x="1041402" y="32140"/>
            <a:ext cx="4633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26th International Conference on </a:t>
            </a:r>
            <a:r>
              <a:rPr lang="pl-PL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  <a:r>
              <a:rPr lang="pl-PL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pl-PL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l-PL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Mechanics</a:t>
            </a:r>
            <a:endParaRPr lang="pl-PL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100" b="1" dirty="0" err="1">
                <a:solidFill>
                  <a:srgbClr val="CC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lang="pl-PL" sz="1100" b="1" dirty="0">
                <a:solidFill>
                  <a:srgbClr val="CC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8-11, Łódź, Poland</a:t>
            </a: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36DA9FA2-4609-5440-2BF7-4FA06AF40E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97919" y="30480"/>
            <a:ext cx="823169" cy="421828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2FF9CBCE-A4EE-A45A-DDAB-BE93ED3B9C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75888" y="43882"/>
            <a:ext cx="1117706" cy="403029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7570C7FD-27A8-65CA-B069-B0437563DC38}"/>
              </a:ext>
            </a:extLst>
          </p:cNvPr>
          <p:cNvSpPr txBox="1"/>
          <p:nvPr/>
        </p:nvSpPr>
        <p:spPr>
          <a:xfrm>
            <a:off x="4556412" y="3191256"/>
            <a:ext cx="3250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Start of the </a:t>
            </a:r>
            <a:r>
              <a:rPr lang="pl-PL" b="1" dirty="0" err="1"/>
              <a:t>presentation</a:t>
            </a:r>
            <a:r>
              <a:rPr lang="pl-PL" b="1" dirty="0"/>
              <a:t> </a:t>
            </a:r>
            <a:r>
              <a:rPr lang="pl-PL" b="1" dirty="0" err="1"/>
              <a:t>here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64112074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52</Words>
  <Application>Microsoft Office PowerPoint</Application>
  <PresentationFormat>Panoramiczny</PresentationFormat>
  <Paragraphs>10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Motyw pakietu Office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Tomasz Waśniewski K61</dc:creator>
  <cp:lastModifiedBy>Tomasz Waśniewski K61</cp:lastModifiedBy>
  <cp:revision>2</cp:revision>
  <dcterms:created xsi:type="dcterms:W3CDTF">2025-06-29T17:38:17Z</dcterms:created>
  <dcterms:modified xsi:type="dcterms:W3CDTF">2025-06-30T03:48:01Z</dcterms:modified>
</cp:coreProperties>
</file>